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3" r:id="rId5"/>
    <p:sldId id="262" r:id="rId6"/>
    <p:sldId id="265" r:id="rId7"/>
    <p:sldId id="266" r:id="rId8"/>
    <p:sldId id="267" r:id="rId9"/>
    <p:sldId id="264" r:id="rId10"/>
    <p:sldId id="258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5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2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6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6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F003-7110-4779-B191-3F8911343B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8D3E-E4E5-4284-A772-82FF505D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7FFE-E1DE-47FB-A00F-C62DEDD7D24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480F-0803-46EA-B65F-96F61024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85" y="0"/>
            <a:ext cx="1041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0" y="457200"/>
            <a:ext cx="9091749" cy="979714"/>
          </a:xfrm>
        </p:spPr>
        <p:txBody>
          <a:bodyPr>
            <a:normAutofit/>
          </a:bodyPr>
          <a:lstStyle/>
          <a:p>
            <a:r>
              <a:rPr lang="en-US" sz="3600" b="1" i="1" dirty="0"/>
              <a:t>How can we raise the contractor standard?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Education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Peer pressure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Insurance industry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529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836023"/>
            <a:ext cx="10480177" cy="50250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Peer Pressure</a:t>
            </a:r>
          </a:p>
          <a:p>
            <a:endParaRPr lang="en-US" dirty="0"/>
          </a:p>
          <a:p>
            <a:r>
              <a:rPr lang="en-US" dirty="0"/>
              <a:t>We need times and places to get together</a:t>
            </a:r>
          </a:p>
          <a:p>
            <a:r>
              <a:rPr lang="en-US" dirty="0"/>
              <a:t>Bid pressure</a:t>
            </a:r>
          </a:p>
          <a:p>
            <a:r>
              <a:rPr lang="en-US" dirty="0"/>
              <a:t>Mutual respect</a:t>
            </a:r>
          </a:p>
        </p:txBody>
      </p:sp>
    </p:spTree>
    <p:extLst>
      <p:ext uri="{BB962C8B-B14F-4D97-AF65-F5344CB8AC3E}">
        <p14:creationId xmlns:p14="http://schemas.microsoft.com/office/powerpoint/2010/main" val="330808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849087"/>
            <a:ext cx="10558554" cy="50119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Advocacy</a:t>
            </a:r>
          </a:p>
          <a:p>
            <a:r>
              <a:rPr lang="en-US" dirty="0"/>
              <a:t>Cogent and coherent…. Lol</a:t>
            </a:r>
          </a:p>
          <a:p>
            <a:endParaRPr lang="en-US" dirty="0"/>
          </a:p>
          <a:p>
            <a:r>
              <a:rPr lang="en-US" dirty="0"/>
              <a:t>Not just about getting more funding</a:t>
            </a:r>
          </a:p>
          <a:p>
            <a:endParaRPr lang="en-US" dirty="0"/>
          </a:p>
          <a:p>
            <a:r>
              <a:rPr lang="en-US" dirty="0"/>
              <a:t>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115140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705395"/>
            <a:ext cx="10584679" cy="51556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Contractor involvement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 the question!</a:t>
            </a:r>
          </a:p>
        </p:txBody>
      </p:sp>
    </p:spTree>
    <p:extLst>
      <p:ext uri="{BB962C8B-B14F-4D97-AF65-F5344CB8AC3E}">
        <p14:creationId xmlns:p14="http://schemas.microsoft.com/office/powerpoint/2010/main" val="13733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Leaving A legacy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857148"/>
            <a:ext cx="5951538" cy="4452937"/>
          </a:xfrm>
        </p:spPr>
      </p:pic>
    </p:spTree>
    <p:extLst>
      <p:ext uri="{BB962C8B-B14F-4D97-AF65-F5344CB8AC3E}">
        <p14:creationId xmlns:p14="http://schemas.microsoft.com/office/powerpoint/2010/main" val="391614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Bellingham Pipeline disaster</a:t>
            </a:r>
            <a:br>
              <a:rPr lang="en-US" sz="4900" dirty="0"/>
            </a:br>
            <a:r>
              <a:rPr lang="en-US" sz="4000" dirty="0"/>
              <a:t>Damaged in 1994 - Explosion 1999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590800"/>
            <a:ext cx="32734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Excavator Failed to call/Maintain locates</a:t>
            </a:r>
          </a:p>
          <a:p>
            <a:r>
              <a:rPr lang="en-US" dirty="0"/>
              <a:t>Supposed to only dig with a pipeline spotter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Damaged pipe</a:t>
            </a:r>
          </a:p>
          <a:p>
            <a:r>
              <a:rPr lang="en-US" dirty="0"/>
              <a:t>Failed to notify Olympic pipeline of damage</a:t>
            </a:r>
          </a:p>
          <a:p>
            <a:r>
              <a:rPr lang="en-US" dirty="0"/>
              <a:t>Killed 3 people</a:t>
            </a:r>
          </a:p>
        </p:txBody>
      </p:sp>
    </p:spTree>
    <p:extLst>
      <p:ext uri="{BB962C8B-B14F-4D97-AF65-F5344CB8AC3E}">
        <p14:creationId xmlns:p14="http://schemas.microsoft.com/office/powerpoint/2010/main" val="311410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Walnut Creek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people died</a:t>
            </a:r>
          </a:p>
          <a:p>
            <a:r>
              <a:rPr lang="en-US" dirty="0"/>
              <a:t>Inaccurate locates</a:t>
            </a:r>
          </a:p>
          <a:p>
            <a:r>
              <a:rPr lang="en-US" dirty="0"/>
              <a:t>6 felony charges</a:t>
            </a:r>
          </a:p>
          <a:p>
            <a:r>
              <a:rPr lang="en-US" dirty="0"/>
              <a:t>Fined $15,000,000 </a:t>
            </a:r>
          </a:p>
          <a:p>
            <a:r>
              <a:rPr lang="en-US" dirty="0"/>
              <a:t>Legal settlements-</a:t>
            </a:r>
          </a:p>
          <a:p>
            <a:pPr lvl="1"/>
            <a:r>
              <a:rPr lang="en-US" dirty="0"/>
              <a:t>$90,000,000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752600"/>
            <a:ext cx="3592855" cy="41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5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8068" y="1297496"/>
            <a:ext cx="5683604" cy="4262703"/>
          </a:xfrm>
        </p:spPr>
      </p:pic>
    </p:spTree>
    <p:extLst>
      <p:ext uri="{BB962C8B-B14F-4D97-AF65-F5344CB8AC3E}">
        <p14:creationId xmlns:p14="http://schemas.microsoft.com/office/powerpoint/2010/main" val="215450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5924" y="1042170"/>
            <a:ext cx="6188703" cy="4641527"/>
          </a:xfrm>
        </p:spPr>
      </p:pic>
    </p:spTree>
    <p:extLst>
      <p:ext uri="{BB962C8B-B14F-4D97-AF65-F5344CB8AC3E}">
        <p14:creationId xmlns:p14="http://schemas.microsoft.com/office/powerpoint/2010/main" val="200197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7713" y="1211659"/>
            <a:ext cx="5616575" cy="4212431"/>
          </a:xfrm>
        </p:spPr>
      </p:pic>
    </p:spTree>
    <p:extLst>
      <p:ext uri="{BB962C8B-B14F-4D97-AF65-F5344CB8AC3E}">
        <p14:creationId xmlns:p14="http://schemas.microsoft.com/office/powerpoint/2010/main" val="205026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524000"/>
          </a:xfrm>
          <a:solidFill>
            <a:schemeClr val="bg1">
              <a:lumMod val="85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n-US" dirty="0"/>
              <a:t>Purpose of the </a:t>
            </a:r>
            <a:br>
              <a:rPr lang="en-US" dirty="0"/>
            </a:br>
            <a:r>
              <a:rPr lang="en-US" dirty="0"/>
              <a:t>Safety committee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r>
              <a:rPr lang="en-US" dirty="0"/>
              <a:t>prevent damage to underground utilities</a:t>
            </a:r>
          </a:p>
          <a:p>
            <a:pPr lvl="1"/>
            <a:r>
              <a:rPr lang="en-US" dirty="0"/>
              <a:t>Worker safety </a:t>
            </a:r>
          </a:p>
          <a:p>
            <a:pPr lvl="1"/>
            <a:r>
              <a:rPr lang="en-US" dirty="0"/>
              <a:t>Public safety</a:t>
            </a:r>
          </a:p>
          <a:p>
            <a:r>
              <a:rPr lang="en-US" sz="3200" dirty="0"/>
              <a:t>Review complaints alleging violations of RCW 19.122  related to </a:t>
            </a:r>
            <a:r>
              <a:rPr lang="en-US" dirty="0"/>
              <a:t>locating and excavation around </a:t>
            </a:r>
            <a:r>
              <a:rPr lang="en-US" sz="3200" dirty="0"/>
              <a:t>underground facilities.</a:t>
            </a:r>
          </a:p>
          <a:p>
            <a:pPr lvl="1"/>
            <a:r>
              <a:rPr lang="en-US" sz="2800" dirty="0"/>
              <a:t>Recommend penalties and action to the UTC</a:t>
            </a:r>
          </a:p>
        </p:txBody>
      </p:sp>
    </p:spTree>
    <p:extLst>
      <p:ext uri="{BB962C8B-B14F-4D97-AF65-F5344CB8AC3E}">
        <p14:creationId xmlns:p14="http://schemas.microsoft.com/office/powerpoint/2010/main" val="127597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NUCA?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Raising the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Bettering the industry as a whole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Contractor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s://photos-2.dropbox.com/t/2/AAC1zrS2nIB3T4oXwgFgzRjFPLXfdxz84Et8Z7Q6HHcHhg/12/458914271/jpeg/32x32/3/1475031600/0/2/IMG_3798.JPG/EKiV-9oDGFkgBygH/c3kRJ9r0nl6B-ALL5SygJD0PDhqU6b23Hj-xP5D8mmw?size_mode=3&amp;dl=0&amp;size=1600x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213818"/>
            <a:ext cx="6172200" cy="44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9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153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PowerPoint Presentation</vt:lpstr>
      <vt:lpstr>                       Leaving A legacy</vt:lpstr>
      <vt:lpstr>Bellingham Pipeline disaster Damaged in 1994 - Explosion 1999</vt:lpstr>
      <vt:lpstr>Walnut Creek California</vt:lpstr>
      <vt:lpstr>PowerPoint Presentation</vt:lpstr>
      <vt:lpstr>PowerPoint Presentation</vt:lpstr>
      <vt:lpstr>PowerPoint Presentation</vt:lpstr>
      <vt:lpstr>Purpose of the  Safety committee </vt:lpstr>
      <vt:lpstr>Why NUCA?</vt:lpstr>
      <vt:lpstr>How can we raise the contractor standard?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</dc:creator>
  <cp:lastModifiedBy>Linda Phillips</cp:lastModifiedBy>
  <cp:revision>8</cp:revision>
  <dcterms:created xsi:type="dcterms:W3CDTF">2016-09-27T22:39:33Z</dcterms:created>
  <dcterms:modified xsi:type="dcterms:W3CDTF">2016-09-28T20:01:16Z</dcterms:modified>
</cp:coreProperties>
</file>